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63FA7A-FCCC-4BA3-A4EB-9AF9333FE10F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B6CF9-6B78-4049-A671-131AC2F91D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296144"/>
          </a:xfrm>
        </p:spPr>
        <p:txBody>
          <a:bodyPr/>
          <a:lstStyle/>
          <a:p>
            <a:pPr algn="ctr"/>
            <a:r>
              <a:rPr lang="ru-RU" dirty="0" smtClean="0"/>
              <a:t>        Овощи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54696" cy="3408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sus\Pictures\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sus\Pictures\ф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25504" cy="3816424"/>
          </a:xfrm>
          <a:prstGeom prst="rect">
            <a:avLst/>
          </a:prstGeom>
          <a:noFill/>
        </p:spPr>
      </p:pic>
      <p:pic>
        <p:nvPicPr>
          <p:cNvPr id="10244" name="Picture 4" descr="C:\Users\Asus\Pictures\ф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055" y="1916832"/>
            <a:ext cx="450133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sus\Pictures\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752527" cy="4176464"/>
          </a:xfrm>
          <a:prstGeom prst="rect">
            <a:avLst/>
          </a:prstGeom>
          <a:noFill/>
        </p:spPr>
      </p:pic>
      <p:pic>
        <p:nvPicPr>
          <p:cNvPr id="2051" name="Picture 3" descr="C:\Users\Asus\Pictures\о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60000">
            <a:off x="5077662" y="2246157"/>
            <a:ext cx="4032448" cy="3167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Pictures\о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32" y="2193750"/>
            <a:ext cx="4338776" cy="4115570"/>
          </a:xfrm>
          <a:prstGeom prst="rect">
            <a:avLst/>
          </a:prstGeom>
          <a:noFill/>
        </p:spPr>
      </p:pic>
      <p:pic>
        <p:nvPicPr>
          <p:cNvPr id="3075" name="Picture 3" descr="C:\Users\Asus\Pictures\о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20000">
            <a:off x="4788024" y="2780928"/>
            <a:ext cx="3923928" cy="321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Pictures\о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095500" cy="2047875"/>
          </a:xfrm>
          <a:prstGeom prst="rect">
            <a:avLst/>
          </a:prstGeom>
          <a:noFill/>
        </p:spPr>
      </p:pic>
      <p:pic>
        <p:nvPicPr>
          <p:cNvPr id="4099" name="Picture 3" descr="C:\Users\Asus\Pictures\о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72454"/>
            <a:ext cx="5688631" cy="439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Pictures\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256273" cy="3960440"/>
          </a:xfrm>
          <a:prstGeom prst="rect">
            <a:avLst/>
          </a:prstGeom>
          <a:noFill/>
        </p:spPr>
      </p:pic>
      <p:pic>
        <p:nvPicPr>
          <p:cNvPr id="1027" name="Picture 3" descr="C:\Users\Asus\Pictures\о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363688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us\Pictures\о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943311" cy="2454250"/>
          </a:xfrm>
          <a:prstGeom prst="rect">
            <a:avLst/>
          </a:prstGeom>
          <a:noFill/>
        </p:spPr>
      </p:pic>
      <p:pic>
        <p:nvPicPr>
          <p:cNvPr id="6147" name="Picture 3" descr="C:\Users\Asus\Pictures\о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047875" cy="2047875"/>
          </a:xfrm>
          <a:prstGeom prst="rect">
            <a:avLst/>
          </a:prstGeom>
          <a:noFill/>
        </p:spPr>
      </p:pic>
      <p:pic>
        <p:nvPicPr>
          <p:cNvPr id="6148" name="Picture 4" descr="C:\Users\Asus\Pictures\о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3165921" cy="2742280"/>
          </a:xfrm>
          <a:prstGeom prst="rect">
            <a:avLst/>
          </a:prstGeom>
          <a:noFill/>
        </p:spPr>
      </p:pic>
      <p:pic>
        <p:nvPicPr>
          <p:cNvPr id="6149" name="Picture 5" descr="C:\Users\Asus\Pictures\о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0648"/>
            <a:ext cx="3161928" cy="2150111"/>
          </a:xfrm>
          <a:prstGeom prst="rect">
            <a:avLst/>
          </a:prstGeom>
          <a:noFill/>
        </p:spPr>
      </p:pic>
      <p:pic>
        <p:nvPicPr>
          <p:cNvPr id="6150" name="Picture 6" descr="C:\Users\Asus\Pictures\о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2444" y="4437112"/>
            <a:ext cx="3361556" cy="2241037"/>
          </a:xfrm>
          <a:prstGeom prst="rect">
            <a:avLst/>
          </a:prstGeom>
          <a:noFill/>
        </p:spPr>
      </p:pic>
      <p:pic>
        <p:nvPicPr>
          <p:cNvPr id="6151" name="Picture 7" descr="C:\Users\Asus\Pictures\о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645024"/>
            <a:ext cx="3672408" cy="268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Фрукты</a:t>
            </a:r>
            <a:endParaRPr lang="ru-RU" dirty="0"/>
          </a:p>
        </p:txBody>
      </p:sp>
      <p:pic>
        <p:nvPicPr>
          <p:cNvPr id="7170" name="Picture 2" descr="C:\Users\Asus\Pictures\ф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3142"/>
            <a:ext cx="7776864" cy="437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Pictures\ф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320480" cy="3236597"/>
          </a:xfrm>
          <a:prstGeom prst="rect">
            <a:avLst/>
          </a:prstGeom>
          <a:noFill/>
        </p:spPr>
      </p:pic>
      <p:pic>
        <p:nvPicPr>
          <p:cNvPr id="8195" name="Picture 3" descr="C:\Users\Asus\Pictures\ф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88843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sus\Pictures\ф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152775" cy="2047875"/>
          </a:xfrm>
          <a:prstGeom prst="rect">
            <a:avLst/>
          </a:prstGeom>
          <a:noFill/>
        </p:spPr>
      </p:pic>
      <p:pic>
        <p:nvPicPr>
          <p:cNvPr id="9219" name="Picture 3" descr="C:\Users\Asus\Pictures\ф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528392" cy="3312368"/>
          </a:xfrm>
          <a:prstGeom prst="rect">
            <a:avLst/>
          </a:prstGeom>
          <a:noFill/>
        </p:spPr>
      </p:pic>
      <p:pic>
        <p:nvPicPr>
          <p:cNvPr id="9220" name="Picture 4" descr="C:\Users\Asus\Pictures\ф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880320" cy="2645331"/>
          </a:xfrm>
          <a:prstGeom prst="rect">
            <a:avLst/>
          </a:prstGeom>
          <a:noFill/>
        </p:spPr>
      </p:pic>
      <p:pic>
        <p:nvPicPr>
          <p:cNvPr id="9221" name="Picture 5" descr="C:\Users\Asus\Pictures\ф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56992"/>
            <a:ext cx="3638550" cy="2767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3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 Овощи </vt:lpstr>
      <vt:lpstr>Слайд 2</vt:lpstr>
      <vt:lpstr>Слайд 3</vt:lpstr>
      <vt:lpstr>Слайд 4</vt:lpstr>
      <vt:lpstr>Слайд 5</vt:lpstr>
      <vt:lpstr>Слайд 6</vt:lpstr>
      <vt:lpstr>Фрукты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Asus</dc:creator>
  <cp:lastModifiedBy>Asus</cp:lastModifiedBy>
  <cp:revision>8</cp:revision>
  <dcterms:created xsi:type="dcterms:W3CDTF">2016-10-07T11:51:59Z</dcterms:created>
  <dcterms:modified xsi:type="dcterms:W3CDTF">2016-10-07T13:33:22Z</dcterms:modified>
</cp:coreProperties>
</file>