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  <p:sldId id="263" r:id="rId10"/>
    <p:sldId id="264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8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E63FA7A-FCCC-4BA3-A4EB-9AF9333FE10F}" type="datetimeFigureOut">
              <a:rPr lang="ru-RU" smtClean="0"/>
              <a:pPr/>
              <a:t>07.10.2016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01B6CF9-6B78-4049-A671-131AC2F91D4A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260648"/>
            <a:ext cx="7851648" cy="1296144"/>
          </a:xfrm>
        </p:spPr>
        <p:txBody>
          <a:bodyPr/>
          <a:lstStyle/>
          <a:p>
            <a:pPr algn="ctr"/>
            <a:r>
              <a:rPr lang="ru-RU" dirty="0" smtClean="0"/>
              <a:t>        Овощи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11560" y="1628800"/>
            <a:ext cx="7854696" cy="3408784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sus\Pictures\о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700808"/>
            <a:ext cx="8064896" cy="453650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C:\Users\Asus\Pictures\ф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988840"/>
            <a:ext cx="4325504" cy="3816424"/>
          </a:xfrm>
          <a:prstGeom prst="rect">
            <a:avLst/>
          </a:prstGeom>
          <a:noFill/>
        </p:spPr>
      </p:pic>
      <p:pic>
        <p:nvPicPr>
          <p:cNvPr id="10244" name="Picture 4" descr="C:\Users\Asus\Pictures\ф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43055" y="1916832"/>
            <a:ext cx="4501338" cy="34563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C:\Users\Asus\Pictures\о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916832"/>
            <a:ext cx="4752527" cy="4176464"/>
          </a:xfrm>
          <a:prstGeom prst="rect">
            <a:avLst/>
          </a:prstGeom>
          <a:noFill/>
        </p:spPr>
      </p:pic>
      <p:pic>
        <p:nvPicPr>
          <p:cNvPr id="2051" name="Picture 3" descr="C:\Users\Asus\Pictures\о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260000">
            <a:off x="5077662" y="2246157"/>
            <a:ext cx="4032448" cy="3167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Asus\Pictures\о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232" y="2193750"/>
            <a:ext cx="4338776" cy="4115570"/>
          </a:xfrm>
          <a:prstGeom prst="rect">
            <a:avLst/>
          </a:prstGeom>
          <a:noFill/>
        </p:spPr>
      </p:pic>
      <p:pic>
        <p:nvPicPr>
          <p:cNvPr id="3075" name="Picture 3" descr="C:\Users\Asus\Pictures\о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-1920000">
            <a:off x="4788024" y="2780928"/>
            <a:ext cx="3923928" cy="321183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Asus\Pictures\о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3068960"/>
            <a:ext cx="2095500" cy="2047875"/>
          </a:xfrm>
          <a:prstGeom prst="rect">
            <a:avLst/>
          </a:prstGeom>
          <a:noFill/>
        </p:spPr>
      </p:pic>
      <p:pic>
        <p:nvPicPr>
          <p:cNvPr id="4099" name="Picture 3" descr="C:\Users\Asus\Pictures\о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1" y="1972454"/>
            <a:ext cx="5688631" cy="439406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Asus\Pictures\00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2132856"/>
            <a:ext cx="4256273" cy="3960440"/>
          </a:xfrm>
          <a:prstGeom prst="rect">
            <a:avLst/>
          </a:prstGeom>
          <a:noFill/>
        </p:spPr>
      </p:pic>
      <p:pic>
        <p:nvPicPr>
          <p:cNvPr id="1027" name="Picture 3" descr="C:\Users\Asus\Pictures\оо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348880"/>
            <a:ext cx="3636884" cy="367240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 descr="C:\Users\Asus\Pictures\о1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88640"/>
            <a:ext cx="2943311" cy="2454250"/>
          </a:xfrm>
          <a:prstGeom prst="rect">
            <a:avLst/>
          </a:prstGeom>
          <a:noFill/>
        </p:spPr>
      </p:pic>
      <p:pic>
        <p:nvPicPr>
          <p:cNvPr id="6147" name="Picture 3" descr="C:\Users\Asus\Pictures\о1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4509120"/>
            <a:ext cx="2047875" cy="2047875"/>
          </a:xfrm>
          <a:prstGeom prst="rect">
            <a:avLst/>
          </a:prstGeom>
          <a:noFill/>
        </p:spPr>
      </p:pic>
      <p:pic>
        <p:nvPicPr>
          <p:cNvPr id="6148" name="Picture 4" descr="C:\Users\Asus\Pictures\о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88640"/>
            <a:ext cx="3165921" cy="2742280"/>
          </a:xfrm>
          <a:prstGeom prst="rect">
            <a:avLst/>
          </a:prstGeom>
          <a:noFill/>
        </p:spPr>
      </p:pic>
      <p:pic>
        <p:nvPicPr>
          <p:cNvPr id="6149" name="Picture 5" descr="C:\Users\Asus\Pictures\о8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96136" y="260648"/>
            <a:ext cx="3161928" cy="2150111"/>
          </a:xfrm>
          <a:prstGeom prst="rect">
            <a:avLst/>
          </a:prstGeom>
          <a:noFill/>
        </p:spPr>
      </p:pic>
      <p:pic>
        <p:nvPicPr>
          <p:cNvPr id="6150" name="Picture 6" descr="C:\Users\Asus\Pictures\о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782444" y="4437112"/>
            <a:ext cx="3361556" cy="2241037"/>
          </a:xfrm>
          <a:prstGeom prst="rect">
            <a:avLst/>
          </a:prstGeom>
          <a:noFill/>
        </p:spPr>
      </p:pic>
      <p:pic>
        <p:nvPicPr>
          <p:cNvPr id="6151" name="Picture 7" descr="C:\Users\Asus\Pictures\о16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411760" y="3645024"/>
            <a:ext cx="3672408" cy="268712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Фрукты</a:t>
            </a:r>
            <a:endParaRPr lang="ru-RU" dirty="0"/>
          </a:p>
        </p:txBody>
      </p:sp>
      <p:pic>
        <p:nvPicPr>
          <p:cNvPr id="7170" name="Picture 2" descr="C:\Users\Asus\Pictures\ф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983142"/>
            <a:ext cx="7776864" cy="437448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Asus\Pictures\ф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060848"/>
            <a:ext cx="4320480" cy="3236597"/>
          </a:xfrm>
          <a:prstGeom prst="rect">
            <a:avLst/>
          </a:prstGeom>
          <a:noFill/>
        </p:spPr>
      </p:pic>
      <p:pic>
        <p:nvPicPr>
          <p:cNvPr id="8195" name="Picture 3" descr="C:\Users\Asus\Pictures\ф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6016" y="2132856"/>
            <a:ext cx="3888432" cy="33123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 descr="C:\Users\Asus\Pictures\ф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836712"/>
            <a:ext cx="3152775" cy="2047875"/>
          </a:xfrm>
          <a:prstGeom prst="rect">
            <a:avLst/>
          </a:prstGeom>
          <a:noFill/>
        </p:spPr>
      </p:pic>
      <p:pic>
        <p:nvPicPr>
          <p:cNvPr id="9219" name="Picture 3" descr="C:\Users\Asus\Pictures\ф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332656"/>
            <a:ext cx="3528392" cy="3312368"/>
          </a:xfrm>
          <a:prstGeom prst="rect">
            <a:avLst/>
          </a:prstGeom>
          <a:noFill/>
        </p:spPr>
      </p:pic>
      <p:pic>
        <p:nvPicPr>
          <p:cNvPr id="9220" name="Picture 4" descr="C:\Users\Asus\Pictures\ф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789040"/>
            <a:ext cx="2880320" cy="2645331"/>
          </a:xfrm>
          <a:prstGeom prst="rect">
            <a:avLst/>
          </a:prstGeom>
          <a:noFill/>
        </p:spPr>
      </p:pic>
      <p:pic>
        <p:nvPicPr>
          <p:cNvPr id="9221" name="Picture 5" descr="C:\Users\Asus\Pictures\ф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9992" y="3356992"/>
            <a:ext cx="3638550" cy="276795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65</TotalTime>
  <Words>3</Words>
  <Application>Microsoft Office PowerPoint</Application>
  <PresentationFormat>Экран (4:3)</PresentationFormat>
  <Paragraphs>2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Поток</vt:lpstr>
      <vt:lpstr>        Овощи </vt:lpstr>
      <vt:lpstr>Слайд 2</vt:lpstr>
      <vt:lpstr>Слайд 3</vt:lpstr>
      <vt:lpstr>Слайд 4</vt:lpstr>
      <vt:lpstr>Слайд 5</vt:lpstr>
      <vt:lpstr>Слайд 6</vt:lpstr>
      <vt:lpstr>Фрукты</vt:lpstr>
      <vt:lpstr>Слайд 8</vt:lpstr>
      <vt:lpstr>Слайд 9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Овощи</dc:title>
  <dc:creator>Asus</dc:creator>
  <cp:lastModifiedBy>Asus</cp:lastModifiedBy>
  <cp:revision>8</cp:revision>
  <dcterms:created xsi:type="dcterms:W3CDTF">2016-10-07T11:51:59Z</dcterms:created>
  <dcterms:modified xsi:type="dcterms:W3CDTF">2016-10-07T13:33:22Z</dcterms:modified>
</cp:coreProperties>
</file>