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4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71F32B4C-F5F1-4E99-A017-159E78F7B34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DB252F4-37E4-4A26-B022-2887087B56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41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252F4-37E4-4A26-B022-2887087B56A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34" y="214290"/>
            <a:ext cx="814393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МАДОУ Кижингинский детский сад «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Сэсэг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66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Презентация на тему </a:t>
            </a: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«Сталинградская битва»</a:t>
            </a:r>
          </a:p>
          <a:p>
            <a:pPr algn="ctr"/>
            <a:endParaRPr lang="ru-RU" sz="44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ru-RU" sz="44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ru-RU" sz="44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2018г.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71472" y="428605"/>
            <a:ext cx="8143932" cy="880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Познакомить детей с историческими событиями Великой отечественной войны по освобождению Сталинграда от фашистских захватчиков.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Дать детям представление о мужестве и героизме защитников Сталинграда;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Воспитывать чувство гордости за свою Родину, свой народ, чувство сострадания к тем, кому выпала тяжелая доля военной поры;  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Формировать бережное отношение к истории своей страны и ее наследию;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Развивать любознательность, наблюдательность, внимание.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Предварительная работа: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экскурсии в библиотеку; организация выставки книг, картин, фотографий о Сталинградской битве.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 и оборудование: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проектор и экран для просмотра слайдов; звуки боя, песня о Волгограде.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лозунг все для фронта все для победы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285860"/>
            <a:ext cx="2571750" cy="3786214"/>
          </a:xfrm>
          <a:prstGeom prst="rect">
            <a:avLst/>
          </a:prstGeom>
          <a:noFill/>
        </p:spPr>
      </p:pic>
      <p:pic>
        <p:nvPicPr>
          <p:cNvPr id="15364" name="Picture 4" descr="Картинки по запросу лозунг Ни шагу назад!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85860"/>
            <a:ext cx="4786346" cy="3786214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Картинки, фото по теме Сталинградской в ДОУ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57166"/>
            <a:ext cx="6470675" cy="461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артинки по запросу Картинки, фото по теме Сталинградской в ДОУ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256"/>
            <a:ext cx="3286148" cy="227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тинки по запросу Картинки, фото по теме Сталинградской в ДОУ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14291"/>
            <a:ext cx="4797417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Картинки по запросу Картинки, фото по теме Сталинградской в ДОУ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3286124"/>
            <a:ext cx="4572032" cy="331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Картинки, фото по теме Сталинградской в ДОУ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3286124"/>
            <a:ext cx="5000660" cy="342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артинки по запросу вечный огонь в Улан Удэ Фото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428604"/>
            <a:ext cx="478634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вечный огонь в Улан Удэ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928670"/>
            <a:ext cx="6357981" cy="478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артинки по запросу Картинки, фото по теме Сталинградской в ДОУ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78634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артинки по запросу Картинки, фото по теме Сталинградской в ДОУ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643182"/>
            <a:ext cx="531495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929322" y="928670"/>
            <a:ext cx="2571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Выставка поделок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552</TotalTime>
  <Words>21</Words>
  <Application>Microsoft Office PowerPoint</Application>
  <PresentationFormat>Экран (4:3)</PresentationFormat>
  <Paragraphs>35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69</cp:revision>
  <dcterms:modified xsi:type="dcterms:W3CDTF">2019-09-19T01:54:06Z</dcterms:modified>
</cp:coreProperties>
</file>