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1F32B4C-F5F1-4E99-A017-159E78F7B34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B252F4-37E4-4A26-B022-2887087B5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1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52F4-37E4-4A26-B022-2887087B56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14290"/>
            <a:ext cx="81439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МАДОУ Кижингинский детский сад «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Сэсэг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6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Презентация на тему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«Сталинградская битва»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428605"/>
            <a:ext cx="8143932" cy="88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Познакомить детей с историческими событиями Великой отечественной войны по освобождению Сталинграда от фашистских захватчиков.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Дать детям представление о мужестве и героизме защитников Сталинграда;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Воспитывать чувство гордости за свою Родину, свой народ, чувство сострадания к тем, кому выпала тяжелая доля военной поры;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Формировать бережное отношение к истории своей страны и ее наследию;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Развивать любознательность, наблюдательность, внимание.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 в библиотеку; организация выставки книг, картин, фотографий о Сталинградской битве.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 оборудование: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проектор и экран для просмотра слайдов; звуки боя, песня о Волгограде.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лозунг все для фронта все для победы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2571750" cy="3786214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лозунг Ни шагу назад!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478634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, фото по теме Сталинградской в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6470675" cy="46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Картинки, фото по теме Сталинградской в ДО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3286148" cy="22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Картинки, фото по теме Сталинградской в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1"/>
            <a:ext cx="479741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ртинки, фото по теме Сталинградской в ДО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286124"/>
            <a:ext cx="4572032" cy="33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, фото по теме Сталинградской в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286124"/>
            <a:ext cx="5000660" cy="342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вечный огонь в Улан Удэ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04"/>
            <a:ext cx="4786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вечный огонь в Улан Удэ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357981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Картинки, фото по теме Сталинградской в Д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артинки, фото по теме Сталинградской в ДО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53149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29322" y="928670"/>
            <a:ext cx="257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поделок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</TotalTime>
  <Words>21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69</cp:revision>
  <dcterms:modified xsi:type="dcterms:W3CDTF">2019-09-19T01:54:06Z</dcterms:modified>
</cp:coreProperties>
</file>