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8.jpeg"/><Relationship Id="rId7" Type="http://schemas.openxmlformats.org/officeDocument/2006/relationships/image" Target="../media/image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gif"/><Relationship Id="rId5" Type="http://schemas.openxmlformats.org/officeDocument/2006/relationships/image" Target="../media/image20.jpeg"/><Relationship Id="rId10" Type="http://schemas.openxmlformats.org/officeDocument/2006/relationships/image" Target="../media/image6.jpeg"/><Relationship Id="rId4" Type="http://schemas.openxmlformats.org/officeDocument/2006/relationships/image" Target="../media/image19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32040" y="260648"/>
            <a:ext cx="3900268" cy="6093296"/>
          </a:xfrm>
        </p:spPr>
        <p:txBody>
          <a:bodyPr/>
          <a:lstStyle/>
          <a:p>
            <a:r>
              <a:rPr lang="ru-RU" dirty="0" smtClean="0"/>
              <a:t>Александр Сергеевич Пушкин</a:t>
            </a:r>
            <a:br>
              <a:rPr lang="ru-RU" dirty="0" smtClean="0"/>
            </a:br>
            <a:r>
              <a:rPr lang="ru-RU" sz="1600" dirty="0" smtClean="0"/>
              <a:t>(6 июня 1799- 10 февраля 1837)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I:\пушкин\images (1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4752528" cy="6480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92080" y="0"/>
            <a:ext cx="2943120" cy="36004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Ветер, ветер! ты могуч, ты гоняешь стаи туч…</a:t>
            </a:r>
            <a:endParaRPr lang="ru-RU" sz="2800" dirty="0"/>
          </a:p>
        </p:txBody>
      </p:sp>
      <p:pic>
        <p:nvPicPr>
          <p:cNvPr id="11266" name="Picture 2" descr="C:\Users\Арюна\Downloads\0004-004-Veter-ve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5544616" cy="5544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5373216"/>
            <a:ext cx="6264696" cy="119675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Месяц, месяц, мой дружок, позолоченный рожок…</a:t>
            </a:r>
            <a:endParaRPr lang="ru-RU" sz="2800" dirty="0"/>
          </a:p>
        </p:txBody>
      </p:sp>
      <p:pic>
        <p:nvPicPr>
          <p:cNvPr id="12290" name="Picture 2" descr="C:\Users\Арюна\Downloads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260648"/>
            <a:ext cx="7374767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4048" y="620688"/>
            <a:ext cx="2880320" cy="2831739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Свет мой, зеркальце! скажи да всю правду доложи…</a:t>
            </a:r>
            <a:endParaRPr lang="ru-RU" sz="2800" dirty="0"/>
          </a:p>
        </p:txBody>
      </p:sp>
      <p:pic>
        <p:nvPicPr>
          <p:cNvPr id="13314" name="Picture 2" descr="I:\пушкин\22ld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4779948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5517232"/>
            <a:ext cx="6984776" cy="100811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Жил старик со своею старухой у самого синего моря…</a:t>
            </a:r>
            <a:endParaRPr lang="ru-RU" sz="2800" dirty="0"/>
          </a:p>
        </p:txBody>
      </p:sp>
      <p:pic>
        <p:nvPicPr>
          <p:cNvPr id="14339" name="Picture 3" descr="I:\пушкин\img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6984776" cy="5361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88024" y="260648"/>
            <a:ext cx="3303160" cy="2952328"/>
          </a:xfrm>
        </p:spPr>
        <p:txBody>
          <a:bodyPr>
            <a:noAutofit/>
          </a:bodyPr>
          <a:lstStyle/>
          <a:p>
            <a:r>
              <a:rPr lang="ru-RU" sz="2800" dirty="0" smtClean="0"/>
              <a:t>Как взмолится золотая рыбка, голосом молвит человечьем…</a:t>
            </a:r>
            <a:endParaRPr lang="ru-RU" sz="2800" dirty="0"/>
          </a:p>
        </p:txBody>
      </p:sp>
      <p:pic>
        <p:nvPicPr>
          <p:cNvPr id="15362" name="Picture 2" descr="I:\пушкин\ryb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4955483" cy="626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2" name="Рисунок 10" descr="http://festival.1september.ru/articles/532688/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857806" cy="2160240"/>
          </a:xfrm>
          <a:prstGeom prst="rect">
            <a:avLst/>
          </a:prstGeom>
          <a:noFill/>
        </p:spPr>
      </p:pic>
      <p:pic>
        <p:nvPicPr>
          <p:cNvPr id="16391" name="Рисунок 11" descr="http://festival.1september.ru/articles/532688/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636912"/>
            <a:ext cx="1872208" cy="2160240"/>
          </a:xfrm>
          <a:prstGeom prst="rect">
            <a:avLst/>
          </a:prstGeom>
          <a:noFill/>
        </p:spPr>
      </p:pic>
      <p:pic>
        <p:nvPicPr>
          <p:cNvPr id="16387" name="Рисунок 15" descr="http://festival.1september.ru/articles/532688/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0"/>
            <a:ext cx="2304256" cy="2166001"/>
          </a:xfrm>
          <a:prstGeom prst="rect">
            <a:avLst/>
          </a:prstGeom>
          <a:noFill/>
        </p:spPr>
      </p:pic>
      <p:pic>
        <p:nvPicPr>
          <p:cNvPr id="16386" name="Рисунок 16" descr="http://festival.1september.ru/articles/532688/1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36912"/>
            <a:ext cx="1747394" cy="1872208"/>
          </a:xfrm>
          <a:prstGeom prst="rect">
            <a:avLst/>
          </a:prstGeom>
          <a:noFill/>
        </p:spPr>
      </p:pic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Арюна\Downloads\ribka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4797152"/>
            <a:ext cx="1872208" cy="1797319"/>
          </a:xfrm>
          <a:prstGeom prst="rect">
            <a:avLst/>
          </a:prstGeom>
          <a:noFill/>
        </p:spPr>
      </p:pic>
      <p:pic>
        <p:nvPicPr>
          <p:cNvPr id="1027" name="Picture 3" descr="I:\пушкин\images (6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27784" y="260648"/>
            <a:ext cx="2232248" cy="1687165"/>
          </a:xfrm>
          <a:prstGeom prst="rect">
            <a:avLst/>
          </a:prstGeom>
          <a:noFill/>
        </p:spPr>
      </p:pic>
      <p:pic>
        <p:nvPicPr>
          <p:cNvPr id="1028" name="Picture 4" descr="I:\пушкин\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12160" y="2636912"/>
            <a:ext cx="1508125" cy="2047875"/>
          </a:xfrm>
          <a:prstGeom prst="rect">
            <a:avLst/>
          </a:prstGeom>
          <a:noFill/>
        </p:spPr>
      </p:pic>
      <p:pic>
        <p:nvPicPr>
          <p:cNvPr id="1029" name="Picture 5" descr="I:\пушкин\images (1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1988" y="4897518"/>
            <a:ext cx="2306116" cy="1742995"/>
          </a:xfrm>
          <a:prstGeom prst="rect">
            <a:avLst/>
          </a:prstGeom>
          <a:noFill/>
        </p:spPr>
      </p:pic>
      <p:pic>
        <p:nvPicPr>
          <p:cNvPr id="1030" name="Picture 6" descr="I:\пушкин\images (2)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56176" y="4725144"/>
            <a:ext cx="1434555" cy="18980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:\пушкин\images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39"/>
            <a:ext cx="4320480" cy="5614431"/>
          </a:xfrm>
          <a:prstGeom prst="rect">
            <a:avLst/>
          </a:prstGeom>
          <a:noFill/>
        </p:spPr>
      </p:pic>
      <p:pic>
        <p:nvPicPr>
          <p:cNvPr id="3075" name="Picture 3" descr="I:\пушкин\арина родионовн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340768"/>
            <a:ext cx="3763888" cy="53248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15816" y="5949280"/>
            <a:ext cx="5356448" cy="9087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b="1" i="1" dirty="0" smtClean="0"/>
              <a:t>Какая прелесть – эти сказки</a:t>
            </a:r>
            <a:endParaRPr lang="ru-RU" b="1" i="1" dirty="0"/>
          </a:p>
        </p:txBody>
      </p:sp>
      <p:pic>
        <p:nvPicPr>
          <p:cNvPr id="4099" name="Picture 3" descr="I:\пушкин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7128792" cy="5436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:\пушкин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4608512" cy="5688632"/>
          </a:xfrm>
          <a:prstGeom prst="rect">
            <a:avLst/>
          </a:prstGeom>
          <a:noFill/>
        </p:spPr>
      </p:pic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5076056" y="260648"/>
            <a:ext cx="2548136" cy="484632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800" dirty="0" smtClean="0"/>
              <a:t>Три девицы под окном пряли поздно вечерком…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:\пушкин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4248472" cy="6192688"/>
          </a:xfrm>
          <a:prstGeom prst="rect">
            <a:avLst/>
          </a:prstGeom>
          <a:noFill/>
        </p:spPr>
      </p:pic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716016" y="548680"/>
            <a:ext cx="3303160" cy="3888432"/>
          </a:xfrm>
        </p:spPr>
        <p:txBody>
          <a:bodyPr/>
          <a:lstStyle/>
          <a:p>
            <a:r>
              <a:rPr lang="ru-RU" sz="2800" dirty="0" smtClean="0"/>
              <a:t>Ель растет перед дворцом а под ней хрустальный дом, белка там живет ручная, да затейница, какая!...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5345832"/>
            <a:ext cx="7632848" cy="1512168"/>
          </a:xfrm>
        </p:spPr>
        <p:txBody>
          <a:bodyPr>
            <a:noAutofit/>
          </a:bodyPr>
          <a:lstStyle/>
          <a:p>
            <a:r>
              <a:rPr lang="ru-RU" sz="2800" dirty="0" smtClean="0"/>
              <a:t>Море вздуется бурливо, закипит, подымет вой, хлынет на берег пустой, тридцать три богатыря…</a:t>
            </a:r>
            <a:endParaRPr lang="ru-RU" sz="2800" dirty="0"/>
          </a:p>
        </p:txBody>
      </p:sp>
      <p:pic>
        <p:nvPicPr>
          <p:cNvPr id="7171" name="Picture 3" descr="I:\пушкин\images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188640"/>
            <a:ext cx="6764320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5373216"/>
            <a:ext cx="8064896" cy="1008112"/>
          </a:xfrm>
        </p:spPr>
        <p:txBody>
          <a:bodyPr>
            <a:noAutofit/>
          </a:bodyPr>
          <a:lstStyle/>
          <a:p>
            <a:r>
              <a:rPr lang="ru-RU" sz="2800" dirty="0" smtClean="0"/>
              <a:t>За морем царевна есть, что не можно глаз </a:t>
            </a:r>
            <a:r>
              <a:rPr lang="ru-RU" sz="2800" dirty="0" err="1" smtClean="0"/>
              <a:t>отвесть</a:t>
            </a:r>
            <a:r>
              <a:rPr lang="ru-RU" sz="2800" dirty="0" smtClean="0"/>
              <a:t>…</a:t>
            </a:r>
            <a:endParaRPr lang="ru-RU" sz="2800" dirty="0"/>
          </a:p>
        </p:txBody>
      </p:sp>
      <p:pic>
        <p:nvPicPr>
          <p:cNvPr id="8194" name="Picture 2" descr="I:\пушкин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6624736" cy="50070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rot="10800000" flipV="1">
            <a:off x="323528" y="5589240"/>
            <a:ext cx="7704856" cy="1068525"/>
          </a:xfrm>
        </p:spPr>
        <p:txBody>
          <a:bodyPr/>
          <a:lstStyle/>
          <a:p>
            <a:r>
              <a:rPr lang="ru-RU" sz="2800" dirty="0" smtClean="0"/>
              <a:t>Ветер на море гуляет и кораблик подгоняет…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9218" name="Picture 2" descr="I:\пушкин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7272808" cy="544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5517232"/>
            <a:ext cx="7056784" cy="115212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Свет наш солнышко! скажи, не видало ль где на свете ты царевны молодой?...</a:t>
            </a:r>
            <a:endParaRPr lang="ru-RU" sz="2800" dirty="0"/>
          </a:p>
        </p:txBody>
      </p:sp>
      <p:pic>
        <p:nvPicPr>
          <p:cNvPr id="10243" name="Picture 3" descr="I:\пушкин\images (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149427" cy="54726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142</Words>
  <Application>Microsoft Office PowerPoint</Application>
  <PresentationFormat>Экран (4:3)</PresentationFormat>
  <Paragraphs>14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Александр Сергеевич Пушкин (6 июня 1799- 10 февраля 1837) 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Александр Сергеевич Пушкин (6 июня 1799- 10 февраля 1837)       </dc:title>
  <dc:creator>Арюна</dc:creator>
  <cp:lastModifiedBy>Арюна</cp:lastModifiedBy>
  <cp:revision>14</cp:revision>
  <dcterms:created xsi:type="dcterms:W3CDTF">2013-03-17T10:45:00Z</dcterms:created>
  <dcterms:modified xsi:type="dcterms:W3CDTF">2013-03-20T01:32:49Z</dcterms:modified>
</cp:coreProperties>
</file>