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0" r:id="rId2"/>
    <p:sldId id="265" r:id="rId3"/>
    <p:sldId id="269" r:id="rId4"/>
    <p:sldId id="281" r:id="rId5"/>
    <p:sldId id="258" r:id="rId6"/>
    <p:sldId id="259" r:id="rId7"/>
    <p:sldId id="262" r:id="rId8"/>
    <p:sldId id="263" r:id="rId9"/>
    <p:sldId id="264" r:id="rId10"/>
    <p:sldId id="280" r:id="rId11"/>
    <p:sldId id="277" r:id="rId12"/>
    <p:sldId id="271" r:id="rId13"/>
    <p:sldId id="272" r:id="rId14"/>
    <p:sldId id="273" r:id="rId15"/>
    <p:sldId id="278" r:id="rId16"/>
    <p:sldId id="27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142852"/>
            <a:ext cx="8229600" cy="1000132"/>
          </a:xfrm>
        </p:spPr>
        <p:txBody>
          <a:bodyPr/>
          <a:lstStyle/>
          <a:p>
            <a:r>
              <a:rPr lang="ru-RU" dirty="0" err="1" smtClean="0"/>
              <a:t>Морин</a:t>
            </a:r>
            <a:r>
              <a:rPr lang="ru-RU" dirty="0" smtClean="0"/>
              <a:t> - </a:t>
            </a:r>
            <a:r>
              <a:rPr lang="ru-RU" dirty="0" err="1" smtClean="0"/>
              <a:t>эрдэни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1357298"/>
            <a:ext cx="8215370" cy="500066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dirty="0" smtClean="0"/>
              <a:t>Актуальность темы:  Интерес к этой теме возник, потому что </a:t>
            </a:r>
            <a:r>
              <a:rPr lang="ru-RU" dirty="0" smtClean="0"/>
              <a:t>в «</a:t>
            </a:r>
            <a:r>
              <a:rPr lang="ru-RU" dirty="0" err="1" smtClean="0"/>
              <a:t>табан</a:t>
            </a:r>
            <a:r>
              <a:rPr lang="ru-RU" dirty="0" smtClean="0"/>
              <a:t> </a:t>
            </a:r>
            <a:r>
              <a:rPr lang="ru-RU" dirty="0" err="1" smtClean="0"/>
              <a:t>хушуу</a:t>
            </a:r>
            <a:r>
              <a:rPr lang="ru-RU" dirty="0" smtClean="0"/>
              <a:t> </a:t>
            </a:r>
            <a:r>
              <a:rPr lang="ru-RU" dirty="0" err="1" smtClean="0"/>
              <a:t>мал»,и</a:t>
            </a:r>
            <a:r>
              <a:rPr lang="ru-RU" dirty="0" smtClean="0"/>
              <a:t> </a:t>
            </a:r>
            <a:r>
              <a:rPr lang="ru-RU" dirty="0" smtClean="0"/>
              <a:t> </a:t>
            </a:r>
            <a:r>
              <a:rPr lang="ru-RU" dirty="0"/>
              <a:t>в</a:t>
            </a:r>
            <a:r>
              <a:rPr lang="ru-RU" dirty="0" smtClean="0"/>
              <a:t> лунном календаре есть год </a:t>
            </a:r>
            <a:r>
              <a:rPr lang="ru-RU" dirty="0" smtClean="0"/>
              <a:t>лошади. Чаще всего дети </a:t>
            </a:r>
            <a:r>
              <a:rPr lang="ru-RU" smtClean="0"/>
              <a:t>могут </a:t>
            </a:r>
            <a:r>
              <a:rPr lang="ru-RU" smtClean="0"/>
              <a:t>больше хотят </a:t>
            </a:r>
            <a:r>
              <a:rPr lang="ru-RU" dirty="0" smtClean="0"/>
              <a:t>узнать о кошках и собаках т.к они у многих живут дома. Тема про лошадей потребовало больше уточнения и познавательной потребности. Какую помощь оказывали лошади нашим предкам?  Узнать об истории приручения лошади, значение животного для современного человека.</a:t>
            </a:r>
          </a:p>
          <a:p>
            <a:pPr algn="l"/>
            <a:r>
              <a:rPr lang="ru-RU" dirty="0" smtClean="0"/>
              <a:t>Цель: Обогатить знания детей  об одном из представителей домашних животных  лошади  и  воспитание у дошкольников ценностного отношения к объектам живой природы.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пк\Music\i (10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4151760"/>
            <a:ext cx="4000528" cy="2510792"/>
          </a:xfrm>
          <a:prstGeom prst="rect">
            <a:avLst/>
          </a:prstGeom>
          <a:noFill/>
        </p:spPr>
      </p:pic>
      <p:pic>
        <p:nvPicPr>
          <p:cNvPr id="5123" name="Picture 3" descr="C:\Users\пк\Music\i (19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357166"/>
            <a:ext cx="4548219" cy="3411164"/>
          </a:xfrm>
          <a:prstGeom prst="rect">
            <a:avLst/>
          </a:prstGeom>
          <a:noFill/>
        </p:spPr>
      </p:pic>
      <p:pic>
        <p:nvPicPr>
          <p:cNvPr id="5124" name="Picture 4" descr="C:\Users\пк\Music\i (2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4143380"/>
            <a:ext cx="4108145" cy="2455066"/>
          </a:xfrm>
          <a:prstGeom prst="rect">
            <a:avLst/>
          </a:prstGeom>
          <a:noFill/>
        </p:spPr>
      </p:pic>
      <p:pic>
        <p:nvPicPr>
          <p:cNvPr id="5125" name="Picture 5" descr="C:\Users\пк\Music\i (22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285728"/>
            <a:ext cx="3500462" cy="38326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Что мы знаем?  Что мы хотим узнать? Где можно узнать?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6146" name="Picture 2" descr="G:\DCIM\103NIKON\DSCN384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2983" y="1600200"/>
            <a:ext cx="6278033" cy="4708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Мини выставка</a:t>
            </a:r>
            <a:endParaRPr lang="ru-RU" dirty="0"/>
          </a:p>
        </p:txBody>
      </p:sp>
      <p:pic>
        <p:nvPicPr>
          <p:cNvPr id="1026" name="Picture 2" descr="G:\DCIM\103NIKON\DSCN38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2983" y="1600200"/>
            <a:ext cx="6278033" cy="4708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Лошадиная ферма</a:t>
            </a:r>
            <a:endParaRPr lang="ru-RU" dirty="0"/>
          </a:p>
        </p:txBody>
      </p:sp>
      <p:pic>
        <p:nvPicPr>
          <p:cNvPr id="2050" name="Picture 2" descr="G:\DCIM\103NIKON\DSCN38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2983" y="1600200"/>
            <a:ext cx="6278033" cy="4708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DCIM\103NIKON\DSCN38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857232"/>
            <a:ext cx="7282421" cy="54618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G:\DCIM\103NIKON\DSCN38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2983" y="1600200"/>
            <a:ext cx="6278033" cy="4708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Информация для родителей</a:t>
            </a:r>
            <a:endParaRPr lang="ru-RU" dirty="0"/>
          </a:p>
        </p:txBody>
      </p:sp>
      <p:pic>
        <p:nvPicPr>
          <p:cNvPr id="4098" name="Picture 2" descr="G:\DCIM\103NIKON\DSCN38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2983" y="1600200"/>
            <a:ext cx="6278033" cy="4708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пк\Music\i (38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4489" y="1500174"/>
            <a:ext cx="5618361" cy="33575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пк\Music\i (17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3929090" cy="2643206"/>
          </a:xfrm>
          <a:prstGeom prst="rect">
            <a:avLst/>
          </a:prstGeom>
          <a:noFill/>
        </p:spPr>
      </p:pic>
      <p:pic>
        <p:nvPicPr>
          <p:cNvPr id="7" name="Picture 2" descr="C:\Users\пк\Music\i (9)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85720" y="3071810"/>
            <a:ext cx="3929090" cy="3357585"/>
          </a:xfrm>
          <a:prstGeom prst="rect">
            <a:avLst/>
          </a:prstGeom>
          <a:noFill/>
        </p:spPr>
      </p:pic>
      <p:pic>
        <p:nvPicPr>
          <p:cNvPr id="8" name="Picture 3" descr="C:\Users\пк\Music\i (1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214290"/>
            <a:ext cx="4500594" cy="2643206"/>
          </a:xfrm>
          <a:prstGeom prst="rect">
            <a:avLst/>
          </a:prstGeom>
          <a:noFill/>
        </p:spPr>
      </p:pic>
      <p:pic>
        <p:nvPicPr>
          <p:cNvPr id="9" name="Picture 5" descr="C:\Users\пк\Music\i (18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2" y="3143248"/>
            <a:ext cx="4429156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пк\Music\i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571612"/>
            <a:ext cx="6215106" cy="46613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к\Music\i (2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3643314"/>
            <a:ext cx="4467256" cy="2787665"/>
          </a:xfrm>
          <a:prstGeom prst="rect">
            <a:avLst/>
          </a:prstGeom>
          <a:noFill/>
        </p:spPr>
      </p:pic>
      <p:pic>
        <p:nvPicPr>
          <p:cNvPr id="2051" name="Picture 3" descr="C:\Users\пк\Music\i (4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3643315"/>
            <a:ext cx="4071966" cy="2857520"/>
          </a:xfrm>
          <a:prstGeom prst="rect">
            <a:avLst/>
          </a:prstGeom>
          <a:noFill/>
        </p:spPr>
      </p:pic>
      <p:pic>
        <p:nvPicPr>
          <p:cNvPr id="2054" name="Picture 6" descr="C:\Users\пк\Music\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714356"/>
            <a:ext cx="4450586" cy="2662076"/>
          </a:xfrm>
          <a:prstGeom prst="rect">
            <a:avLst/>
          </a:prstGeom>
          <a:noFill/>
        </p:spPr>
      </p:pic>
      <p:pic>
        <p:nvPicPr>
          <p:cNvPr id="2055" name="Picture 7" descr="C:\Users\пк\Music\i (37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714356"/>
            <a:ext cx="4179123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5" name="Picture 3" descr="C:\Users\пк\Music\i (1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285728"/>
            <a:ext cx="4000529" cy="3000397"/>
          </a:xfrm>
          <a:prstGeom prst="rect">
            <a:avLst/>
          </a:prstGeom>
          <a:noFill/>
        </p:spPr>
      </p:pic>
      <p:pic>
        <p:nvPicPr>
          <p:cNvPr id="3076" name="Picture 4" descr="C:\Users\пк\Music\i (15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357166"/>
            <a:ext cx="4449159" cy="2952981"/>
          </a:xfrm>
          <a:prstGeom prst="rect">
            <a:avLst/>
          </a:prstGeom>
          <a:noFill/>
        </p:spPr>
      </p:pic>
      <p:pic>
        <p:nvPicPr>
          <p:cNvPr id="3077" name="Picture 5" descr="C:\Users\пк\Music\i (24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3857628"/>
            <a:ext cx="4232693" cy="2571768"/>
          </a:xfrm>
          <a:prstGeom prst="rect">
            <a:avLst/>
          </a:prstGeom>
          <a:noFill/>
        </p:spPr>
      </p:pic>
      <p:pic>
        <p:nvPicPr>
          <p:cNvPr id="3078" name="Picture 6" descr="C:\Users\пк\Music\i (2).jpg"/>
          <p:cNvPicPr>
            <a:picLocks noGrp="1" noChangeAspect="1" noChangeArrowheads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285720" y="3857628"/>
            <a:ext cx="4117210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пк\Music\i (14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3240086"/>
            <a:ext cx="4357718" cy="3500457"/>
          </a:xfrm>
          <a:prstGeom prst="rect">
            <a:avLst/>
          </a:prstGeom>
          <a:noFill/>
        </p:spPr>
      </p:pic>
      <p:pic>
        <p:nvPicPr>
          <p:cNvPr id="6147" name="Picture 3" descr="C:\Users\пк\Music\i (16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14291"/>
            <a:ext cx="4190996" cy="2857519"/>
          </a:xfrm>
          <a:prstGeom prst="rect">
            <a:avLst/>
          </a:prstGeom>
          <a:noFill/>
        </p:spPr>
      </p:pic>
      <p:pic>
        <p:nvPicPr>
          <p:cNvPr id="7" name="Picture 4" descr="C:\Users\пк\Music\i (8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320" y="214290"/>
            <a:ext cx="4105804" cy="2882154"/>
          </a:xfrm>
          <a:prstGeom prst="rect">
            <a:avLst/>
          </a:prstGeom>
          <a:noFill/>
        </p:spPr>
      </p:pic>
      <p:pic>
        <p:nvPicPr>
          <p:cNvPr id="8" name="Picture 5" descr="C:\Users\пк\Music\i (13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6" y="3286124"/>
            <a:ext cx="4214843" cy="33575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пк\Music\i (28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876"/>
            <a:ext cx="4357717" cy="3000396"/>
          </a:xfrm>
          <a:prstGeom prst="rect">
            <a:avLst/>
          </a:prstGeom>
          <a:noFill/>
        </p:spPr>
      </p:pic>
      <p:pic>
        <p:nvPicPr>
          <p:cNvPr id="7171" name="Picture 3" descr="C:\Users\пк\Music\i (26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3571876"/>
            <a:ext cx="4143404" cy="2928958"/>
          </a:xfrm>
          <a:prstGeom prst="rect">
            <a:avLst/>
          </a:prstGeom>
          <a:noFill/>
        </p:spPr>
      </p:pic>
      <p:pic>
        <p:nvPicPr>
          <p:cNvPr id="7172" name="Picture 4" descr="C:\Users\пк\Music\i (27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85728"/>
            <a:ext cx="4500593" cy="3013791"/>
          </a:xfrm>
          <a:prstGeom prst="rect">
            <a:avLst/>
          </a:prstGeom>
          <a:noFill/>
        </p:spPr>
      </p:pic>
      <p:pic>
        <p:nvPicPr>
          <p:cNvPr id="7173" name="Picture 5" descr="C:\Users\пк\Music\i (29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2" y="285728"/>
            <a:ext cx="4116701" cy="29975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пк\Music\i (25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3240087"/>
            <a:ext cx="4357718" cy="3268289"/>
          </a:xfrm>
          <a:prstGeom prst="rect">
            <a:avLst/>
          </a:prstGeom>
          <a:noFill/>
        </p:spPr>
      </p:pic>
      <p:pic>
        <p:nvPicPr>
          <p:cNvPr id="8195" name="Picture 3" descr="C:\Users\пк\Music\i (23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285728"/>
            <a:ext cx="3929090" cy="2714644"/>
          </a:xfrm>
          <a:prstGeom prst="rect">
            <a:avLst/>
          </a:prstGeom>
          <a:noFill/>
        </p:spPr>
      </p:pic>
      <p:pic>
        <p:nvPicPr>
          <p:cNvPr id="8196" name="Picture 4" descr="C:\Users\пк\Music\i (22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3143248"/>
            <a:ext cx="3143271" cy="3441537"/>
          </a:xfrm>
          <a:prstGeom prst="rect">
            <a:avLst/>
          </a:prstGeom>
          <a:noFill/>
        </p:spPr>
      </p:pic>
      <p:pic>
        <p:nvPicPr>
          <p:cNvPr id="8198" name="Picture 6" descr="C:\Users\пк\Music\i (4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285728"/>
            <a:ext cx="4286280" cy="26789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181</TotalTime>
  <Words>105</Words>
  <Application>Microsoft Office PowerPoint</Application>
  <PresentationFormat>Экран (4:3)</PresentationFormat>
  <Paragraphs>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Апекс</vt:lpstr>
      <vt:lpstr>Морин - эрдэни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Что мы знаем?  Что мы хотим узнать? Где можно узнать? </vt:lpstr>
      <vt:lpstr>Мини выставка</vt:lpstr>
      <vt:lpstr>Лошадиная ферма</vt:lpstr>
      <vt:lpstr>Презентация PowerPoint</vt:lpstr>
      <vt:lpstr>Презентация PowerPoint</vt:lpstr>
      <vt:lpstr>Информация для родителей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пк</dc:creator>
  <cp:lastModifiedBy>Полина</cp:lastModifiedBy>
  <cp:revision>23</cp:revision>
  <dcterms:created xsi:type="dcterms:W3CDTF">2013-11-16T11:13:17Z</dcterms:created>
  <dcterms:modified xsi:type="dcterms:W3CDTF">2020-11-13T12:43:35Z</dcterms:modified>
</cp:coreProperties>
</file>