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83" r:id="rId3"/>
    <p:sldId id="292" r:id="rId4"/>
    <p:sldId id="289" r:id="rId5"/>
    <p:sldId id="265" r:id="rId6"/>
    <p:sldId id="261" r:id="rId7"/>
    <p:sldId id="278" r:id="rId8"/>
    <p:sldId id="262" r:id="rId9"/>
    <p:sldId id="272" r:id="rId10"/>
    <p:sldId id="291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90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1EA69C-03E9-4012-A300-72151401CC7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89D57A-FC20-4B56-B893-8BAC93C6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D08B-312A-4DDD-8EEC-D8795C6E487D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9DD8-9953-4CA6-B036-DF893BA86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C2A623-2856-443A-ACDD-0DAFFFAA53D7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3FAF8B-B83E-44BA-8C7A-245D3BF6C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A79C-8CC2-4A82-AA85-1C7C03712D71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96B2-B657-4CFB-BF7B-DD834A17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07F68-AF4F-41ED-81C2-A7C17BB9D8CB}" type="datetimeFigureOut">
              <a:rPr lang="en-US"/>
              <a:pPr>
                <a:defRPr/>
              </a:pPr>
              <a:t>3/24/2020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546CC-1F40-4E9B-914F-42FFF50A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CB1E5C4-2B00-4450-B609-9A8BCBE403FE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542466-A018-4AF1-9B71-D902A413B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G:\Выпускной 2018\IKBYPoHaLQ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51845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450"/>
            <a:ext cx="49990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ownloads\Новая папка\6HtDvGGkEP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31838"/>
            <a:ext cx="8352928" cy="53614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ownloads\Новая папка\bUYnL2Lh_s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31838"/>
            <a:ext cx="8064896" cy="50014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:\DCIM\101MSDCF\DSC065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8568"/>
            <a:ext cx="8208911" cy="49627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Выпускной 2018\DSC06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36904" cy="51125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4797152"/>
            <a:ext cx="6512511" cy="158417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6386" name="Picture 2" descr="G:\Выпускной 2018\DSC06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92888" cy="51125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Выпускной 2018\DSC06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920880" cy="5010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085184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698" name="Picture 2" descr="C:\Users\User\Downloads\Новая папка\k3UpVSZDZ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24936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6512511" cy="1143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выпуск -2018\библиотека\DSC0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280920" cy="50821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ownloads\Новая папка\YMhlqoTg8I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1838"/>
            <a:ext cx="8064896" cy="46413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6_Открыт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254</TotalTime>
  <Words>1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Тема1</vt:lpstr>
      <vt:lpstr>6_Открытая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.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Арюна</dc:creator>
  <cp:lastModifiedBy>SamLab.ws</cp:lastModifiedBy>
  <cp:revision>34</cp:revision>
  <dcterms:created xsi:type="dcterms:W3CDTF">2013-02-03T10:43:01Z</dcterms:created>
  <dcterms:modified xsi:type="dcterms:W3CDTF">2020-03-24T08:28:21Z</dcterms:modified>
</cp:coreProperties>
</file>