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4282" y="2037228"/>
            <a:ext cx="864399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  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«Модель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предметно-пространственной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развивающей среды,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обеспечивающей 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эффективную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реализацию ООП ДО </a:t>
            </a:r>
          </a:p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 условиях введения ФГОС»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88641" y="5896293"/>
            <a:ext cx="969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2014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85786" y="714356"/>
            <a:ext cx="764386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Муниципальное автономное дошкольное общеобразовательное учреждение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Кижингинский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детский сад «Сэсэг»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81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7704" y="162880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  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052736"/>
            <a:ext cx="75608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соответствии с ФГОС дошкольного образования развивающая предметно-пространственная среда детского сада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обеспечивает: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возможность общения;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совместную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деятельности детей и взрослых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двигательную активность детей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возможность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уединения.</a:t>
            </a:r>
          </a:p>
        </p:txBody>
      </p:sp>
      <p:pic>
        <p:nvPicPr>
          <p:cNvPr id="8196" name="Picture 4" descr="http://im2-tub-ru.yandex.net/i?id=83635500-37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3786190"/>
            <a:ext cx="3214710" cy="25513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879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8454" y="1196752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4138" y="220660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 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214414" y="908720"/>
            <a:ext cx="6453930" cy="8057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Результаты дошкольного образования (условно)</a:t>
            </a:r>
            <a:r>
              <a:rPr lang="ru-RU" sz="2400" dirty="0"/>
              <a:t> </a:t>
            </a:r>
          </a:p>
        </p:txBody>
      </p:sp>
      <p:sp>
        <p:nvSpPr>
          <p:cNvPr id="11" name="Стрелка вниз 10"/>
          <p:cNvSpPr/>
          <p:nvPr/>
        </p:nvSpPr>
        <p:spPr>
          <a:xfrm>
            <a:off x="3851920" y="1862666"/>
            <a:ext cx="1368152" cy="4947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48" y="2420887"/>
            <a:ext cx="7746084" cy="12938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уровень максимально возможного развития каждого ребенка 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 учетом его индивидуальных, возрастных особенностей» </a:t>
            </a:r>
          </a:p>
          <a:p>
            <a:pPr algn="ctr"/>
            <a:endParaRPr lang="ru-RU" dirty="0"/>
          </a:p>
        </p:txBody>
      </p:sp>
      <p:sp>
        <p:nvSpPr>
          <p:cNvPr id="13" name="Стрелка вниз 12"/>
          <p:cNvSpPr/>
          <p:nvPr/>
        </p:nvSpPr>
        <p:spPr>
          <a:xfrm>
            <a:off x="3851920" y="3853068"/>
            <a:ext cx="1369350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188764" y="4509120"/>
            <a:ext cx="6740822" cy="1563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условий для достижения персонифицированных детских результатов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73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3920" y="1124744"/>
            <a:ext cx="6452790" cy="10183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Проблема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создания системы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условий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требованиям ФГОС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3" name="Стрелка вниз 2"/>
          <p:cNvSpPr/>
          <p:nvPr/>
        </p:nvSpPr>
        <p:spPr>
          <a:xfrm>
            <a:off x="3923928" y="2282572"/>
            <a:ext cx="1440160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702072" y="2780928"/>
            <a:ext cx="3727316" cy="7909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Финансирование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3995936" y="3711902"/>
            <a:ext cx="129614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285852" y="4178318"/>
            <a:ext cx="6500858" cy="1965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Проект «Полифункциональный трансформируемый интерактивный комплекс персонифицированной развивающей направленности»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45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412776"/>
            <a:ext cx="736522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Цель проекта: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создать полифункциональную трансформируемую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интерактивную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персонифицированную развивающую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образовательную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среду,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обеспечивающую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обогащение жизненного опыта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дошкольника 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различных видах детской деятельности.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http://im2-tub-ru.yandex.net/i?id=114135377-39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3786190"/>
            <a:ext cx="3714776" cy="2589628"/>
          </a:xfrm>
          <a:prstGeom prst="rect">
            <a:avLst/>
          </a:prstGeom>
          <a:noFill/>
        </p:spPr>
      </p:pic>
      <p:pic>
        <p:nvPicPr>
          <p:cNvPr id="5124" name="Picture 4" descr="http://im3-tub-ru.yandex.net/i?id=493402468-70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3786190"/>
            <a:ext cx="3643338" cy="25717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1125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85463" y="714356"/>
            <a:ext cx="745133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Три условно-модульные зоны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Зона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ритмики, танца, театра и физической культуры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Движение - Здоровье - Развитие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Зона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художественного творчества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Творчество – Обучение - Развитие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Зона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самопознания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Позитивная Я-концепция – Познание - Развитие»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6" descr="http://im5-tub-ru.yandex.net/i?id=1027249427-10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429000"/>
            <a:ext cx="3366159" cy="2214578"/>
          </a:xfrm>
          <a:prstGeom prst="rect">
            <a:avLst/>
          </a:prstGeom>
          <a:noFill/>
        </p:spPr>
      </p:pic>
      <p:pic>
        <p:nvPicPr>
          <p:cNvPr id="4" name="Picture 2" descr="http://im1-tub-ru.yandex.net/i?id=203926970-02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4500570"/>
            <a:ext cx="2571768" cy="1928826"/>
          </a:xfrm>
          <a:prstGeom prst="rect">
            <a:avLst/>
          </a:prstGeom>
          <a:noFill/>
        </p:spPr>
      </p:pic>
      <p:pic>
        <p:nvPicPr>
          <p:cNvPr id="6" name="Picture 4" descr="http://im3-tub-ru.yandex.net/i?id=18203185-56-72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3357562"/>
            <a:ext cx="2558909" cy="19288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9544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57290" y="1000108"/>
            <a:ext cx="6262986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Анализ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эффективности реализации проекта    </a:t>
            </a:r>
          </a:p>
          <a:p>
            <a:pPr algn="ctr"/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 rot="3011014">
            <a:off x="5196722" y="2278434"/>
            <a:ext cx="978408" cy="596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лево 4"/>
          <p:cNvSpPr/>
          <p:nvPr/>
        </p:nvSpPr>
        <p:spPr>
          <a:xfrm rot="18407290">
            <a:off x="2671202" y="2273004"/>
            <a:ext cx="978408" cy="59850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357290" y="3356992"/>
            <a:ext cx="2494630" cy="10007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Внутренний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29190" y="3356992"/>
            <a:ext cx="2667146" cy="10007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Внешний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http://im5-tub-ru.yandex.net/i?id=348817694-64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4857760"/>
            <a:ext cx="1905000" cy="1428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7790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0497" y="969830"/>
            <a:ext cx="7011920" cy="4678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Результаты:</a:t>
            </a: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полифункциональной трансформируемой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интерактивной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персонифицированной развивающей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образовательной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среды, обеспечивающей высокое качество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дошкольного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образования, равные стартовые возможности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продолжения образования на всех уровнях и ступенях.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Повышение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педагогической компетентности родителей,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обеспечивающей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целостное развитие личности дошкольника.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Целостное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взаимодействие «детский сад – семья».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Рост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профессионализма педагогов в вопросах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использования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интерактивного оборудования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совместной деятельности с детьми для успешной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реализации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ФГОС дошкольного образования.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02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785926"/>
            <a:ext cx="8143932" cy="128588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prstTxWarp prst="textPlain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4000" b="1" cap="all" dirty="0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СПАСИБО ЗА ВНИМАНИЕ!!!</a:t>
            </a:r>
            <a:endParaRPr lang="ru-RU" sz="4000" b="1" cap="all" dirty="0">
              <a:ln/>
              <a:solidFill>
                <a:srgbClr val="0070C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114</TotalTime>
  <Words>261</Words>
  <Application>Microsoft Office PowerPoint</Application>
  <PresentationFormat>Экран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Остин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SamLab.ws</cp:lastModifiedBy>
  <cp:revision>15</cp:revision>
  <dcterms:modified xsi:type="dcterms:W3CDTF">2015-10-15T01:01:50Z</dcterms:modified>
</cp:coreProperties>
</file>