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2391-39E8-44F0-9534-2CCA409C2556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8CE9-4667-4C54-8169-1CE12075B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2391-39E8-44F0-9534-2CCA409C2556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8CE9-4667-4C54-8169-1CE12075B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2391-39E8-44F0-9534-2CCA409C2556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8CE9-4667-4C54-8169-1CE12075B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2391-39E8-44F0-9534-2CCA409C2556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8CE9-4667-4C54-8169-1CE12075B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2391-39E8-44F0-9534-2CCA409C2556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8CE9-4667-4C54-8169-1CE12075B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2391-39E8-44F0-9534-2CCA409C2556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8CE9-4667-4C54-8169-1CE12075B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2391-39E8-44F0-9534-2CCA409C2556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8CE9-4667-4C54-8169-1CE12075B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2391-39E8-44F0-9534-2CCA409C2556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8CE9-4667-4C54-8169-1CE12075B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2391-39E8-44F0-9534-2CCA409C2556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8CE9-4667-4C54-8169-1CE12075B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2391-39E8-44F0-9534-2CCA409C2556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8CE9-4667-4C54-8169-1CE12075B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2391-39E8-44F0-9534-2CCA409C2556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8CE9-4667-4C54-8169-1CE12075B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32391-39E8-44F0-9534-2CCA409C2556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B8CE9-4667-4C54-8169-1CE12075B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458100" cy="17145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Познавательный проект  </a:t>
            </a:r>
            <a:r>
              <a:rPr lang="ru-RU" dirty="0"/>
              <a:t>«</a:t>
            </a:r>
            <a:r>
              <a:rPr lang="ru-RU" dirty="0" err="1"/>
              <a:t>Ах,картошечка,картошка</a:t>
            </a:r>
            <a:r>
              <a:rPr lang="ru-RU" dirty="0"/>
              <a:t>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357430"/>
            <a:ext cx="7858180" cy="4143404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4200" dirty="0">
                <a:solidFill>
                  <a:schemeClr val="tx1"/>
                </a:solidFill>
              </a:rPr>
              <a:t>Цель: Формирование у дошкольников 4-5 лет исследовательских интересов, повышение познавательной активности в рамках экологической деятельности  в союзе с педагогами и родителями</a:t>
            </a:r>
            <a:r>
              <a:rPr lang="ru-RU" sz="4200" dirty="0" smtClean="0">
                <a:solidFill>
                  <a:schemeClr val="tx1"/>
                </a:solidFill>
              </a:rPr>
              <a:t>.</a:t>
            </a:r>
            <a:r>
              <a:rPr lang="ru-RU" sz="4200" dirty="0">
                <a:solidFill>
                  <a:schemeClr val="tx1"/>
                </a:solidFill>
              </a:rPr>
              <a:t> Задачи проекта:</a:t>
            </a:r>
          </a:p>
          <a:p>
            <a:pPr algn="just"/>
            <a:r>
              <a:rPr lang="ru-RU" sz="4200" dirty="0">
                <a:solidFill>
                  <a:schemeClr val="tx1"/>
                </a:solidFill>
              </a:rPr>
              <a:t>1.Дополнить знание  детей по данной теме</a:t>
            </a:r>
          </a:p>
          <a:p>
            <a:pPr algn="just"/>
            <a:r>
              <a:rPr lang="ru-RU" sz="4200" dirty="0">
                <a:solidFill>
                  <a:schemeClr val="tx1"/>
                </a:solidFill>
              </a:rPr>
              <a:t>2. Рассказать о пользе картофеля.</a:t>
            </a:r>
          </a:p>
          <a:p>
            <a:pPr algn="just"/>
            <a:r>
              <a:rPr lang="ru-RU" sz="4200" dirty="0">
                <a:solidFill>
                  <a:schemeClr val="tx1"/>
                </a:solidFill>
              </a:rPr>
              <a:t>3. Закрепить представление о росте и размножении картофеля; клубнем, глазками.</a:t>
            </a:r>
          </a:p>
          <a:p>
            <a:pPr algn="just"/>
            <a:r>
              <a:rPr lang="ru-RU" sz="4200" dirty="0">
                <a:solidFill>
                  <a:schemeClr val="tx1"/>
                </a:solidFill>
              </a:rPr>
              <a:t>4. Настроить детей на длительный уход за рассадой и наблюдение за её ростом.</a:t>
            </a:r>
          </a:p>
          <a:p>
            <a:pPr algn="just"/>
            <a:r>
              <a:rPr lang="ru-RU" sz="4200" dirty="0">
                <a:solidFill>
                  <a:schemeClr val="tx1"/>
                </a:solidFill>
              </a:rPr>
              <a:t>5. Обогащать словарный запас детей (клубни, росток, глазки).</a:t>
            </a:r>
          </a:p>
          <a:p>
            <a:pPr algn="just"/>
            <a:r>
              <a:rPr lang="ru-RU" sz="4200" dirty="0">
                <a:solidFill>
                  <a:schemeClr val="tx1"/>
                </a:solidFill>
              </a:rPr>
              <a:t>6. Активно привлекать родителей для участия в проектной деятельности;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esktop\флешка\фотки\DSCN31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пк\Desktop\флешка\фотки\DSCN3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4000504"/>
            <a:ext cx="3214710" cy="2411033"/>
          </a:xfrm>
          <a:prstGeom prst="rect">
            <a:avLst/>
          </a:prstGeom>
          <a:noFill/>
        </p:spPr>
      </p:pic>
      <p:pic>
        <p:nvPicPr>
          <p:cNvPr id="2052" name="Picture 4" descr="C:\Users\пк\Desktop\флешка\фотки\DSCN3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929066"/>
            <a:ext cx="3262303" cy="2446728"/>
          </a:xfrm>
          <a:prstGeom prst="rect">
            <a:avLst/>
          </a:prstGeom>
          <a:noFill/>
        </p:spPr>
      </p:pic>
      <p:pic>
        <p:nvPicPr>
          <p:cNvPr id="2053" name="Picture 5" descr="C:\Users\пк\Desktop\флешка\фотки\DSCN31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571612"/>
            <a:ext cx="3071802" cy="2303852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пк\Desktop\флешка\фотки\DSCN3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857364"/>
            <a:ext cx="2857488" cy="2143116"/>
          </a:xfrm>
          <a:prstGeom prst="rect">
            <a:avLst/>
          </a:prstGeom>
          <a:noFill/>
        </p:spPr>
      </p:pic>
      <p:pic>
        <p:nvPicPr>
          <p:cNvPr id="3076" name="Picture 4" descr="C:\Users\пк\Desktop\флешка\фотки\DSCN31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214818"/>
            <a:ext cx="3143272" cy="2357454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к\Desktop\флешка\фотки\DSCN31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3200405" cy="2400304"/>
          </a:xfrm>
          <a:prstGeom prst="rect">
            <a:avLst/>
          </a:prstGeom>
          <a:noFill/>
        </p:spPr>
      </p:pic>
      <p:pic>
        <p:nvPicPr>
          <p:cNvPr id="4099" name="Picture 3" descr="C:\Users\пк\Desktop\флешка\фотки\DSCN31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357562"/>
            <a:ext cx="4071934" cy="3053951"/>
          </a:xfrm>
          <a:prstGeom prst="rect">
            <a:avLst/>
          </a:prstGeom>
          <a:noFill/>
        </p:spPr>
      </p:pic>
      <p:pic>
        <p:nvPicPr>
          <p:cNvPr id="4100" name="Picture 4" descr="C:\Users\пк\Desktop\флешка\фотки\DSCN31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071942"/>
            <a:ext cx="3143240" cy="2357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к\Desktop\флешка\фотки\DSCN31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1928826" cy="1446620"/>
          </a:xfrm>
          <a:prstGeom prst="rect">
            <a:avLst/>
          </a:prstGeom>
          <a:noFill/>
        </p:spPr>
      </p:pic>
      <p:pic>
        <p:nvPicPr>
          <p:cNvPr id="5123" name="Picture 3" descr="C:\Users\пк\Desktop\флешка\фотки\DSCN3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14686"/>
            <a:ext cx="2214578" cy="1660934"/>
          </a:xfrm>
          <a:prstGeom prst="rect">
            <a:avLst/>
          </a:prstGeom>
          <a:noFill/>
        </p:spPr>
      </p:pic>
      <p:pic>
        <p:nvPicPr>
          <p:cNvPr id="5124" name="Picture 4" descr="C:\Users\пк\Desktop\флешка\фотки\DSCN31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571612"/>
            <a:ext cx="2857520" cy="2143140"/>
          </a:xfrm>
          <a:prstGeom prst="rect">
            <a:avLst/>
          </a:prstGeom>
          <a:noFill/>
        </p:spPr>
      </p:pic>
      <p:pic>
        <p:nvPicPr>
          <p:cNvPr id="5125" name="Picture 5" descr="C:\Users\пк\Desktop\флешка\фотки\DSCN31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143380"/>
            <a:ext cx="2857488" cy="2143116"/>
          </a:xfrm>
          <a:prstGeom prst="rect">
            <a:avLst/>
          </a:prstGeom>
          <a:noFill/>
        </p:spPr>
      </p:pic>
      <p:pic>
        <p:nvPicPr>
          <p:cNvPr id="5126" name="Picture 6" descr="C:\Users\пк\Desktop\флешка\фотки\DSCN31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1500174"/>
            <a:ext cx="3143240" cy="2357430"/>
          </a:xfrm>
          <a:prstGeom prst="rect">
            <a:avLst/>
          </a:prstGeom>
          <a:noFill/>
        </p:spPr>
      </p:pic>
      <p:pic>
        <p:nvPicPr>
          <p:cNvPr id="5127" name="Picture 7" descr="C:\Users\пк\Desktop\флешка\фотки\DSCN318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3286124"/>
            <a:ext cx="2643174" cy="1982381"/>
          </a:xfrm>
          <a:prstGeom prst="rect">
            <a:avLst/>
          </a:prstGeom>
          <a:noFill/>
        </p:spPr>
      </p:pic>
      <p:pic>
        <p:nvPicPr>
          <p:cNvPr id="5128" name="Picture 8" descr="C:\Users\пк\Desktop\флешка\фотки\DSCN319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4661305"/>
            <a:ext cx="2928926" cy="2196695"/>
          </a:xfrm>
          <a:prstGeom prst="rect">
            <a:avLst/>
          </a:prstGeom>
          <a:noFill/>
        </p:spPr>
      </p:pic>
      <p:pic>
        <p:nvPicPr>
          <p:cNvPr id="5129" name="Picture 9" descr="C:\Users\пк\Desktop\флешка\фотки\DSCN319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7554" y="4857760"/>
            <a:ext cx="2285984" cy="1714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к\Desktop\флешка\фотки\DSCN32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643050"/>
            <a:ext cx="2588681" cy="1941511"/>
          </a:xfrm>
          <a:prstGeom prst="rect">
            <a:avLst/>
          </a:prstGeom>
          <a:noFill/>
        </p:spPr>
      </p:pic>
      <p:pic>
        <p:nvPicPr>
          <p:cNvPr id="6147" name="Picture 3" descr="C:\Users\пк\Desktop\флешка\фотки\DSCN3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571612"/>
            <a:ext cx="2714644" cy="1857389"/>
          </a:xfrm>
          <a:prstGeom prst="rect">
            <a:avLst/>
          </a:prstGeom>
          <a:noFill/>
        </p:spPr>
      </p:pic>
      <p:pic>
        <p:nvPicPr>
          <p:cNvPr id="6148" name="Picture 4" descr="C:\Users\пк\Desktop\флешка\фотки\DSCN32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000504"/>
            <a:ext cx="2500298" cy="1875224"/>
          </a:xfrm>
          <a:prstGeom prst="rect">
            <a:avLst/>
          </a:prstGeom>
          <a:noFill/>
        </p:spPr>
      </p:pic>
      <p:pic>
        <p:nvPicPr>
          <p:cNvPr id="6149" name="Picture 5" descr="C:\Users\пк\Desktop\флешка\фотки\DSCN32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857628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к\Desktop\флешка\фотки\DSCN31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3660251" cy="2745188"/>
          </a:xfrm>
          <a:prstGeom prst="rect">
            <a:avLst/>
          </a:prstGeom>
          <a:noFill/>
        </p:spPr>
      </p:pic>
      <p:pic>
        <p:nvPicPr>
          <p:cNvPr id="7171" name="Picture 3" descr="C:\Users\пк\Desktop\флешка\фотки\DSCN31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142984"/>
            <a:ext cx="3524274" cy="2643206"/>
          </a:xfrm>
          <a:prstGeom prst="rect">
            <a:avLst/>
          </a:prstGeom>
          <a:noFill/>
        </p:spPr>
      </p:pic>
      <p:pic>
        <p:nvPicPr>
          <p:cNvPr id="7172" name="Picture 4" descr="C:\Users\пк\Desktop\флешка\фотки\DSCN32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071942"/>
            <a:ext cx="3357554" cy="2518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98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Познавательный проект  «Ах,картошечка,картошка»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Познавательно- исследовательский проект  «Ах,картошечка,картошка»</dc:title>
  <dc:creator>пк</dc:creator>
  <cp:lastModifiedBy>user</cp:lastModifiedBy>
  <cp:revision>40</cp:revision>
  <dcterms:created xsi:type="dcterms:W3CDTF">2015-11-05T10:10:58Z</dcterms:created>
  <dcterms:modified xsi:type="dcterms:W3CDTF">2019-11-14T04:07:48Z</dcterms:modified>
</cp:coreProperties>
</file>