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5CA90-120B-4788-9BAD-DF7E59BC1E92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241D-82CC-4C67-A62C-9B62C8C151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Franklin Gothic Medium Cond" pitchFamily="34" charset="0"/>
                <a:cs typeface="BrowalliaUPC" pitchFamily="34" charset="-34"/>
              </a:rPr>
              <a:t>познавательно - исследовательский </a:t>
            </a:r>
            <a:r>
              <a:rPr lang="ru-RU" sz="3600" dirty="0" smtClean="0">
                <a:latin typeface="Franklin Gothic Medium Cond" pitchFamily="34" charset="0"/>
                <a:cs typeface="BrowalliaUPC" pitchFamily="34" charset="-34"/>
              </a:rPr>
              <a:t>ПРОЕКТ </a:t>
            </a:r>
            <a:r>
              <a:rPr lang="ru-RU" dirty="0">
                <a:latin typeface="Franklin Gothic Medium Cond" pitchFamily="34" charset="0"/>
                <a:cs typeface="BrowalliaUPC" pitchFamily="34" charset="-34"/>
              </a:rPr>
              <a:t>«Голубая капелька»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143116"/>
            <a:ext cx="7858180" cy="435771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6200" dirty="0">
                <a:solidFill>
                  <a:schemeClr val="tx1"/>
                </a:solidFill>
              </a:rPr>
              <a:t>Цель: расширить знания детей о свойствах воды, роли воды в жизни человека и других живых организмов, воспитывать бережное отношение к природным ресурсам. Воспитать экологической культуры дошкольника через любовь к природе и познание окружающего мира</a:t>
            </a:r>
            <a:r>
              <a:rPr lang="ru-RU" sz="6200" dirty="0" smtClean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</a:rPr>
              <a:t>Задачи:</a:t>
            </a:r>
          </a:p>
          <a:p>
            <a:pPr algn="just"/>
            <a:r>
              <a:rPr lang="ru-RU" sz="6200" dirty="0" smtClean="0">
                <a:solidFill>
                  <a:schemeClr val="tx1"/>
                </a:solidFill>
              </a:rPr>
              <a:t> </a:t>
            </a:r>
            <a:r>
              <a:rPr lang="ru-RU" sz="6200" dirty="0">
                <a:solidFill>
                  <a:schemeClr val="tx1"/>
                </a:solidFill>
              </a:rPr>
              <a:t>• Активизация познавательного и творческого мышления детей.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</a:rPr>
              <a:t>• Выявление свойств воды.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</a:rPr>
              <a:t>• Развитие наблюдательности, сообразительности, любознательности, усидчивости.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</a:rPr>
              <a:t>• Обеспечение психологического благополучия и здоровья детей.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</a:rPr>
              <a:t>• Формирование в детях эмоционально-радостное ощущение от активного участия в совместной коллективной работе</a:t>
            </a:r>
          </a:p>
          <a:p>
            <a:pPr algn="just"/>
            <a:r>
              <a:rPr lang="ru-RU" sz="6200" dirty="0">
                <a:solidFill>
                  <a:schemeClr val="tx1"/>
                </a:solidFill>
              </a:rPr>
              <a:t>Способствовать активному вовлечению родителей в совместную деятельность с ребенком</a:t>
            </a:r>
          </a:p>
          <a:p>
            <a:pPr algn="just"/>
            <a:endParaRPr lang="ru-RU" sz="6200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\Desktop\все фотки\фотки 77\DSCN3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945871" cy="2209403"/>
          </a:xfrm>
          <a:prstGeom prst="rect">
            <a:avLst/>
          </a:prstGeom>
          <a:noFill/>
        </p:spPr>
      </p:pic>
      <p:pic>
        <p:nvPicPr>
          <p:cNvPr id="3074" name="Picture 2" descr="C:\Users\пк\Desktop\все фотки\фотки 77\DSCN36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2881333" cy="2161000"/>
          </a:xfrm>
          <a:prstGeom prst="rect">
            <a:avLst/>
          </a:prstGeom>
          <a:noFill/>
        </p:spPr>
      </p:pic>
      <p:pic>
        <p:nvPicPr>
          <p:cNvPr id="3075" name="Picture 3" descr="C:\Users\пк\Desktop\все фотки\фотки 77\DSCN3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3047989" cy="2285992"/>
          </a:xfrm>
          <a:prstGeom prst="rect">
            <a:avLst/>
          </a:prstGeom>
          <a:noFill/>
        </p:spPr>
      </p:pic>
      <p:pic>
        <p:nvPicPr>
          <p:cNvPr id="3077" name="Picture 5" descr="C:\Users\пк\Desktop\все фотки\фотки 77\DSCN3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4071942"/>
            <a:ext cx="304802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к\Desktop\все фотки\фотки 77\DSCN3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3905277" cy="2928958"/>
          </a:xfrm>
          <a:prstGeom prst="rect">
            <a:avLst/>
          </a:prstGeom>
          <a:noFill/>
        </p:spPr>
      </p:pic>
      <p:pic>
        <p:nvPicPr>
          <p:cNvPr id="4099" name="Picture 3" descr="C:\Users\пк\Desktop\все фотки\фотки 77\DSCN3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357562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к\Desktop\все фотки\фотки 77\DSCN36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пк\Desktop\все фотки\фотки 77\DSCN3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714356"/>
            <a:ext cx="3238491" cy="2428868"/>
          </a:xfrm>
          <a:prstGeom prst="rect">
            <a:avLst/>
          </a:prstGeom>
          <a:noFill/>
        </p:spPr>
      </p:pic>
      <p:pic>
        <p:nvPicPr>
          <p:cNvPr id="2052" name="Picture 4" descr="C:\Users\пк\Desktop\все фотки\фотки 77\DSCN3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876"/>
            <a:ext cx="3524243" cy="2643182"/>
          </a:xfrm>
          <a:prstGeom prst="rect">
            <a:avLst/>
          </a:prstGeom>
          <a:noFill/>
        </p:spPr>
      </p:pic>
      <p:pic>
        <p:nvPicPr>
          <p:cNvPr id="2053" name="Picture 5" descr="C:\Users\пк\Desktop\все фотки\фотки 77\DSCN3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143240" cy="2357430"/>
          </a:xfrm>
          <a:prstGeom prst="rect">
            <a:avLst/>
          </a:prstGeom>
          <a:noFill/>
        </p:spPr>
      </p:pic>
      <p:pic>
        <p:nvPicPr>
          <p:cNvPr id="2054" name="Picture 6" descr="C:\Users\пк\Desktop\все фотки\фотки 77\DSCN3546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785794"/>
            <a:ext cx="3303061" cy="2477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 \Фотки\107___02\IMG_14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7715304" cy="5786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познавательно - исследовательский ПРОЕКТ «Голубая капелька» 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познавательно - исследовательский ПРОЕКТ «Голубая капелька»</dc:title>
  <dc:creator>пк</dc:creator>
  <cp:lastModifiedBy>пк</cp:lastModifiedBy>
  <cp:revision>19</cp:revision>
  <dcterms:created xsi:type="dcterms:W3CDTF">2015-11-05T12:33:59Z</dcterms:created>
  <dcterms:modified xsi:type="dcterms:W3CDTF">2015-11-16T04:16:01Z</dcterms:modified>
</cp:coreProperties>
</file>