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9860-7728-4841-8F5D-92C963EBE9FA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66E5-654E-4351-AEF2-CA3278CDA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9860-7728-4841-8F5D-92C963EBE9FA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66E5-654E-4351-AEF2-CA3278CDA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9860-7728-4841-8F5D-92C963EBE9FA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66E5-654E-4351-AEF2-CA3278CDA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9860-7728-4841-8F5D-92C963EBE9FA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66E5-654E-4351-AEF2-CA3278CDA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9860-7728-4841-8F5D-92C963EBE9FA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66E5-654E-4351-AEF2-CA3278CDA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9860-7728-4841-8F5D-92C963EBE9FA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66E5-654E-4351-AEF2-CA3278CDA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9860-7728-4841-8F5D-92C963EBE9FA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66E5-654E-4351-AEF2-CA3278CDA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9860-7728-4841-8F5D-92C963EBE9FA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66E5-654E-4351-AEF2-CA3278CDA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9860-7728-4841-8F5D-92C963EBE9FA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66E5-654E-4351-AEF2-CA3278CDA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9860-7728-4841-8F5D-92C963EBE9FA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66E5-654E-4351-AEF2-CA3278CDA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9860-7728-4841-8F5D-92C963EBE9FA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66E5-654E-4351-AEF2-CA3278CDA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09860-7728-4841-8F5D-92C963EBE9FA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66E5-654E-4351-AEF2-CA3278CDA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85883"/>
          </a:xfrm>
        </p:spPr>
        <p:txBody>
          <a:bodyPr/>
          <a:lstStyle/>
          <a:p>
            <a:r>
              <a:rPr lang="ru-RU" dirty="0" smtClean="0"/>
              <a:t>Проект «Лук от семи недуг»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85926"/>
            <a:ext cx="7929618" cy="45720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/>
              <a:t>Цель</a:t>
            </a:r>
            <a:r>
              <a:rPr lang="ru-RU" dirty="0" smtClean="0"/>
              <a:t>: </a:t>
            </a:r>
            <a:r>
              <a:rPr lang="ru-RU" dirty="0"/>
              <a:t>Дать детям элементарные представления  о полезных свойствах лука, формировать  начальное  представление  о здоровом образе жизни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 smtClean="0"/>
              <a:t>Задачи:</a:t>
            </a:r>
            <a:r>
              <a:rPr lang="ru-RU" dirty="0" smtClean="0"/>
              <a:t> </a:t>
            </a:r>
            <a:r>
              <a:rPr lang="ru-RU" dirty="0"/>
              <a:t>Развивать познавательную активность детей в процессе экспериментирования, узнать  какими способами можно его вырастить. Развивать  наблюдательность, умение  сравнивать. Приобрести знания и умения в благоустройстве «мини огорода». Проследить динамику роста саженцев.</a:t>
            </a:r>
          </a:p>
          <a:p>
            <a:pPr algn="just"/>
            <a:r>
              <a:rPr lang="ru-RU" dirty="0"/>
              <a:t> Активизировать позитивный опыт детей в области сохранения и укрепления здоровья.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ocuments\Выпуск\CIMG1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\Documents\Выпуск\DSCN2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к\Documents\Выпуск\DSCN3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к\Documents\Выпуск\IMG_1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к\Documents\Выпуск\IMG_12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к\Desktop\флешка\всякое\DSCN3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к\Desktop\флешка\всякое\DSCN4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3231623" cy="2423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76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«Лук от семи недуг»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«Лук от семи недуг»</dc:title>
  <dc:creator>пк</dc:creator>
  <cp:lastModifiedBy>пк</cp:lastModifiedBy>
  <cp:revision>6</cp:revision>
  <dcterms:created xsi:type="dcterms:W3CDTF">2015-11-05T09:21:37Z</dcterms:created>
  <dcterms:modified xsi:type="dcterms:W3CDTF">2015-11-05T13:48:53Z</dcterms:modified>
</cp:coreProperties>
</file>